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790" r:id="rId5"/>
    <p:sldMasterId id="2147483799" r:id="rId6"/>
    <p:sldMasterId id="2147483804" r:id="rId7"/>
    <p:sldMasterId id="2147483813" r:id="rId8"/>
    <p:sldMasterId id="2147483816" r:id="rId9"/>
    <p:sldMasterId id="2147483819" r:id="rId10"/>
  </p:sldMasterIdLst>
  <p:notesMasterIdLst>
    <p:notesMasterId r:id="rId21"/>
  </p:notesMasterIdLst>
  <p:handoutMasterIdLst>
    <p:handoutMasterId r:id="rId22"/>
  </p:handoutMasterIdLst>
  <p:sldIdLst>
    <p:sldId id="368" r:id="rId11"/>
    <p:sldId id="432" r:id="rId12"/>
    <p:sldId id="433" r:id="rId13"/>
    <p:sldId id="448" r:id="rId14"/>
    <p:sldId id="445" r:id="rId15"/>
    <p:sldId id="449" r:id="rId16"/>
    <p:sldId id="446" r:id="rId17"/>
    <p:sldId id="450" r:id="rId18"/>
    <p:sldId id="447" r:id="rId19"/>
    <p:sldId id="386" r:id="rId2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IŞ" id="{F24BCDEF-BF98-7E4E-A1C3-2C42A07EFC63}">
          <p14:sldIdLst>
            <p14:sldId id="368"/>
            <p14:sldId id="432"/>
            <p14:sldId id="433"/>
            <p14:sldId id="448"/>
            <p14:sldId id="445"/>
            <p14:sldId id="449"/>
            <p14:sldId id="446"/>
            <p14:sldId id="450"/>
            <p14:sldId id="447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en, Yagiz Can" initials="OYC" lastIdx="1" clrIdx="0">
    <p:extLst>
      <p:ext uri="{19B8F6BF-5375-455C-9EA6-DF929625EA0E}">
        <p15:presenceInfo xmlns:p15="http://schemas.microsoft.com/office/powerpoint/2012/main" userId="S::yagizcan.ozen@adesso.com.tr::332d0a56-7636-4c01-844e-9200eb1b9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3AF"/>
    <a:srgbClr val="383A48"/>
    <a:srgbClr val="FFBF2C"/>
    <a:srgbClr val="A5C1F7"/>
    <a:srgbClr val="ED7F00"/>
    <a:srgbClr val="EE7F00"/>
    <a:srgbClr val="807971"/>
    <a:srgbClr val="F7F8F8"/>
    <a:srgbClr val="FFCA50"/>
    <a:srgbClr val="DF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F7D59-B0B4-E9AC-6CBA-3234FD50BE61}" v="60" dt="2022-05-06T15:04:43.398"/>
    <p1510:client id="{2FE94B6B-EDC1-16D6-483E-A780D101AB42}" v="37" dt="2022-05-06T15:03:00.543"/>
    <p1510:client id="{42EC0B7E-EB19-D026-2F70-69BF45B1CF2A}" v="98" dt="2022-05-20T07:24:08.544"/>
    <p1510:client id="{59DE9C68-3223-BE02-48FE-F464BB801248}" v="33" dt="2022-05-06T15:06:03.160"/>
    <p1510:client id="{8989172E-787A-47E2-8F07-4B9F766B8386}" v="2" dt="2023-01-04T14:09:34.124"/>
    <p1510:client id="{D18F31BB-04C8-47B3-A84F-1DA526F7FEA0}" v="18" dt="2022-05-06T14:58:05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8FC805-F5AE-1B4E-98AE-0A75DD1AA1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7DD6C-7936-714F-9EDF-F9F7E4A602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AEE8A-9578-B249-A2A5-DB9108403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D7C93-1E3B-EA43-A116-087188C933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8267110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8F0D2-2451-C843-94D9-91C84367171C}" type="datetimeFigureOut">
              <a:rPr lang="en-TR" smtClean="0"/>
              <a:t>01/05/2023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6C820-041F-354B-8239-3FF76CBE747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5730046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661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19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405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3543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962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835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8073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8076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39" name="Date Placeholder 4">
            <a:extLst>
              <a:ext uri="{FF2B5EF4-FFF2-40B4-BE49-F238E27FC236}">
                <a16:creationId xmlns:a16="http://schemas.microsoft.com/office/drawing/2014/main" id="{3F2C9C65-CFD6-6743-9FBB-222E37FDE50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7955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2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EE7F00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0B3B6ED3-66AE-E249-ADED-E353C9AC2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6255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345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9653F1-72CB-0149-BF9F-9363A9FFC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1" b="29529"/>
          <a:stretch/>
        </p:blipFill>
        <p:spPr>
          <a:xfrm>
            <a:off x="7514029" y="4007519"/>
            <a:ext cx="4677971" cy="2850482"/>
          </a:xfrm>
          <a:prstGeom prst="rect">
            <a:avLst/>
          </a:prstGeom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60ABB481-6DB4-884C-8A37-4D391CF025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425156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5DC71-1920-A741-89D6-3F77BE2377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799" y="685800"/>
            <a:ext cx="11506201" cy="54864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97842D14-84B8-8F46-82D6-39B7D8D61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3980334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91325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3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7541A-5951-004A-BEC1-29F0521DB0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064" y="0"/>
            <a:ext cx="5769935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892DD52F-6227-2E4D-81C2-A58C271E1A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74617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7315645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706672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00503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5658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F8E10-B62F-9949-B928-3C3DBBB44A44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7825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8AEE0E46-F9A1-714D-AAEE-A1CA19BD48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825" y="1913484"/>
            <a:ext cx="4275361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0124F62C-A47E-904E-95FE-58D7D13CD4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7825" y="2255116"/>
            <a:ext cx="3919469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B232AD-B06D-1F4B-82A9-E8208AA09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7825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EE1F9-1367-8441-A209-126ACB53E510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61468-ABA8-594B-89E3-CA68515EF38E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1288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04E4-6276-B64D-836C-7D5CDEF3E184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8601B-46BE-9540-8D86-2E4BA1E7D34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6585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5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chemeClr val="bg1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F710D-C862-2A41-99DE-1390C5EF1941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68D51-EB83-8D4D-AAAF-31E1855B492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43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6997609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415110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1770" y="0"/>
            <a:ext cx="346023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4FFB750-0F92-0243-B65A-25F79E1FD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7649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583C3-8585-E048-8E24-BD9113E3BD17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AB50A-60D0-E34E-B813-ACDB073E6A6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0199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812194FD-5CA1-4A48-AC77-2E5CCA8752C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8246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7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331527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D1C842A-79AB-6B48-8BBF-66A4F6E91C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296" y="1309536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75106A-27D9-5444-9D00-8D85B622B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3298" y="543919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75CD28E6-500C-0542-A355-1CAAF741A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8410"/>
            <a:ext cx="3664786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2896577C-E5E1-FE43-AAEA-99BE12B0D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78541"/>
            <a:ext cx="3538148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71F2E8A-B86D-3641-9C97-EEFC12B43A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3297" y="3925479"/>
            <a:ext cx="4636421" cy="2359620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5546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C3EFBE4-6CBF-0947-BE53-42F0BA39BE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DC791-5D4F-6946-8749-88C7759CFD8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18366-1483-7140-AA98-CD3B50C8A42A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23E10C-08E7-CB41-8C7A-A636C26948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FC80B8-007C-D042-B0EC-3522E5713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34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FA6B9931-E0F7-EA48-8E68-79CE8BC57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4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D688BAC-DF69-EB41-AF7C-51250B42FBE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777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637983B-5B09-9243-B2B4-1D474F7E50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466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72856790-320E-5C4A-B4CF-A71921A40D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6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75CDD116-B461-E04A-8BB0-1FEF847CD41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09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3EF6ADCE-F989-AF44-AE41-630DAEBFB1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98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72D8D844-DE88-E345-8307-A4C9656CE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98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DC603FDD-1CE0-A345-9C4A-B90BDAF36A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8641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B5EF8963-7E32-F140-A71A-2A43478C12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30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3E1064EA-727D-3945-8E5F-EA6C42FD2A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330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</p:spTree>
    <p:extLst>
      <p:ext uri="{BB962C8B-B14F-4D97-AF65-F5344CB8AC3E}">
        <p14:creationId xmlns:p14="http://schemas.microsoft.com/office/powerpoint/2010/main" val="2989122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EBE066E-8A6B-B148-BBC6-90A490543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423" y="3244904"/>
            <a:ext cx="171450" cy="1714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80EA7AD-B8CA-5C46-A772-DC7A843D6E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690" y="3244904"/>
            <a:ext cx="179614" cy="1796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5369C85-B7C4-9A41-9DC0-98BE3E9EC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156" y="3244904"/>
            <a:ext cx="179614" cy="17961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9E000CA-4434-CD48-8634-5AE62707ACFE}"/>
              </a:ext>
            </a:extLst>
          </p:cNvPr>
          <p:cNvSpPr/>
          <p:nvPr/>
        </p:nvSpPr>
        <p:spPr>
          <a:xfrm>
            <a:off x="593937" y="3253884"/>
            <a:ext cx="162610" cy="162610"/>
          </a:xfrm>
          <a:custGeom>
            <a:avLst/>
            <a:gdLst>
              <a:gd name="connsiteX0" fmla="*/ 162611 w 162610"/>
              <a:gd name="connsiteY0" fmla="*/ 81305 h 162610"/>
              <a:gd name="connsiteX1" fmla="*/ 81305 w 162610"/>
              <a:gd name="connsiteY1" fmla="*/ 162611 h 162610"/>
              <a:gd name="connsiteX2" fmla="*/ 0 w 162610"/>
              <a:gd name="connsiteY2" fmla="*/ 81305 h 162610"/>
              <a:gd name="connsiteX3" fmla="*/ 81305 w 162610"/>
              <a:gd name="connsiteY3" fmla="*/ 0 h 162610"/>
              <a:gd name="connsiteX4" fmla="*/ 162611 w 162610"/>
              <a:gd name="connsiteY4" fmla="*/ 81305 h 1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10" h="162610">
                <a:moveTo>
                  <a:pt x="162611" y="81305"/>
                </a:moveTo>
                <a:cubicBezTo>
                  <a:pt x="162611" y="126209"/>
                  <a:pt x="126209" y="162611"/>
                  <a:pt x="81305" y="162611"/>
                </a:cubicBezTo>
                <a:cubicBezTo>
                  <a:pt x="36402" y="162611"/>
                  <a:pt x="0" y="126209"/>
                  <a:pt x="0" y="81305"/>
                </a:cubicBezTo>
                <a:cubicBezTo>
                  <a:pt x="0" y="36402"/>
                  <a:pt x="36402" y="0"/>
                  <a:pt x="81305" y="0"/>
                </a:cubicBezTo>
                <a:cubicBezTo>
                  <a:pt x="126209" y="0"/>
                  <a:pt x="162611" y="36402"/>
                  <a:pt x="162611" y="81305"/>
                </a:cubicBezTo>
                <a:close/>
              </a:path>
            </a:pathLst>
          </a:custGeom>
          <a:solidFill>
            <a:srgbClr val="FFFFFF"/>
          </a:solidFill>
          <a:ln w="17145" cap="flat">
            <a:solidFill>
              <a:srgbClr val="0063AE"/>
            </a:solidFill>
            <a:prstDash val="solid"/>
            <a:miter/>
          </a:ln>
        </p:spPr>
        <p:txBody>
          <a:bodyPr rtlCol="0" anchor="ctr"/>
          <a:lstStyle/>
          <a:p>
            <a:endParaRPr lang="en-T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F1C6B-6459-9F44-AAD1-0CA48EE95729}"/>
              </a:ext>
            </a:extLst>
          </p:cNvPr>
          <p:cNvCxnSpPr>
            <a:stCxn id="4" idx="0"/>
          </p:cNvCxnSpPr>
          <p:nvPr userDrawn="1"/>
        </p:nvCxnSpPr>
        <p:spPr>
          <a:xfrm>
            <a:off x="756548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B6A1-D615-904C-8D82-8E61215D5DB4}"/>
              </a:ext>
            </a:extLst>
          </p:cNvPr>
          <p:cNvCxnSpPr/>
          <p:nvPr userDrawn="1"/>
        </p:nvCxnSpPr>
        <p:spPr>
          <a:xfrm>
            <a:off x="3666897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C189A4-460E-5D45-977A-8281DC693592}"/>
              </a:ext>
            </a:extLst>
          </p:cNvPr>
          <p:cNvCxnSpPr/>
          <p:nvPr userDrawn="1"/>
        </p:nvCxnSpPr>
        <p:spPr>
          <a:xfrm>
            <a:off x="6567413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37B809-6264-4A41-929D-EBB59CE87D5D}"/>
              </a:ext>
            </a:extLst>
          </p:cNvPr>
          <p:cNvCxnSpPr>
            <a:stCxn id="27" idx="3"/>
          </p:cNvCxnSpPr>
          <p:nvPr userDrawn="1"/>
        </p:nvCxnSpPr>
        <p:spPr>
          <a:xfrm>
            <a:off x="9505770" y="3334711"/>
            <a:ext cx="2686230" cy="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799B466B-92D0-844E-8C24-FD42841F2D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2E6F7D85-CBCB-6C48-9234-58B668B9FC5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74764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42CC8B-C49D-EE4B-8A12-97E5A7E8C2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0958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18" name="Content Placeholder 46">
            <a:extLst>
              <a:ext uri="{FF2B5EF4-FFF2-40B4-BE49-F238E27FC236}">
                <a16:creationId xmlns:a16="http://schemas.microsoft.com/office/drawing/2014/main" id="{ECEBC9C1-6BB4-3348-911A-459A48B0EFE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590958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DC51401-3658-924E-B409-295FF141B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2440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0" name="Content Placeholder 46">
            <a:extLst>
              <a:ext uri="{FF2B5EF4-FFF2-40B4-BE49-F238E27FC236}">
                <a16:creationId xmlns:a16="http://schemas.microsoft.com/office/drawing/2014/main" id="{7F478D13-0851-4947-9922-FE0AC0DEFA3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482440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4983157-15B9-B446-BE81-6D9877AA2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98635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3" name="Content Placeholder 46">
            <a:extLst>
              <a:ext uri="{FF2B5EF4-FFF2-40B4-BE49-F238E27FC236}">
                <a16:creationId xmlns:a16="http://schemas.microsoft.com/office/drawing/2014/main" id="{B4D8850C-1FDB-404C-A1DB-3A3CD72AB98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398635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20947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BD7F8-8A23-4946-A44D-4B0B9092CB61}"/>
              </a:ext>
            </a:extLst>
          </p:cNvPr>
          <p:cNvSpPr/>
          <p:nvPr userDrawn="1"/>
        </p:nvSpPr>
        <p:spPr>
          <a:xfrm>
            <a:off x="502203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6F169-6505-464D-BA2A-DE4EA0D33865}"/>
              </a:ext>
            </a:extLst>
          </p:cNvPr>
          <p:cNvSpPr/>
          <p:nvPr userDrawn="1"/>
        </p:nvSpPr>
        <p:spPr>
          <a:xfrm>
            <a:off x="3392887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311ACABA-01B9-664C-96BB-53FAF1759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764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2118094-B00B-094D-BF39-5A4C229F31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65448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56FD3-9549-E946-B418-948E58E91185}"/>
              </a:ext>
            </a:extLst>
          </p:cNvPr>
          <p:cNvSpPr/>
          <p:nvPr userDrawn="1"/>
        </p:nvSpPr>
        <p:spPr>
          <a:xfrm>
            <a:off x="6283571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38517-0BB1-8744-ACD2-9B74ED9BDD75}"/>
              </a:ext>
            </a:extLst>
          </p:cNvPr>
          <p:cNvCxnSpPr>
            <a:cxnSpLocks/>
            <a:stCxn id="2" idx="3"/>
            <a:endCxn id="20" idx="1"/>
          </p:cNvCxnSpPr>
          <p:nvPr userDrawn="1"/>
        </p:nvCxnSpPr>
        <p:spPr>
          <a:xfrm>
            <a:off x="2890684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C5D2DC0-9490-8241-B345-6BCAD12E7C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132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DA54A9-15CC-B54F-BA26-B65B95602B3F}"/>
              </a:ext>
            </a:extLst>
          </p:cNvPr>
          <p:cNvSpPr/>
          <p:nvPr userDrawn="1"/>
        </p:nvSpPr>
        <p:spPr>
          <a:xfrm>
            <a:off x="9174255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0A7C7E-EFD0-F44E-8211-CC837E6D4C94}"/>
              </a:ext>
            </a:extLst>
          </p:cNvPr>
          <p:cNvCxnSpPr>
            <a:endCxn id="25" idx="1"/>
          </p:cNvCxnSpPr>
          <p:nvPr userDrawn="1"/>
        </p:nvCxnSpPr>
        <p:spPr>
          <a:xfrm>
            <a:off x="5781368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329F839-27CD-3E46-9355-773DA75721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6816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B99BE8-1CFA-4148-A1C5-D913E9A85E82}"/>
              </a:ext>
            </a:extLst>
          </p:cNvPr>
          <p:cNvSpPr/>
          <p:nvPr userDrawn="1"/>
        </p:nvSpPr>
        <p:spPr>
          <a:xfrm>
            <a:off x="502203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5CC313-99C2-E740-BE37-DB42D81155CF}"/>
              </a:ext>
            </a:extLst>
          </p:cNvPr>
          <p:cNvCxnSpPr>
            <a:endCxn id="32" idx="1"/>
          </p:cNvCxnSpPr>
          <p:nvPr userDrawn="1"/>
        </p:nvCxnSpPr>
        <p:spPr>
          <a:xfrm>
            <a:off x="8672052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0BAEFD-B91E-464A-82DE-8E6E1AF7C5A4}"/>
              </a:ext>
            </a:extLst>
          </p:cNvPr>
          <p:cNvSpPr/>
          <p:nvPr userDrawn="1"/>
        </p:nvSpPr>
        <p:spPr>
          <a:xfrm>
            <a:off x="3392887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14ACAE1-D2EE-9249-ACB9-BAE2270B2C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98EB304D-0E38-AC4C-9F30-4FF289D410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5448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BE199-AF05-1542-B613-CE32F8F05436}"/>
              </a:ext>
            </a:extLst>
          </p:cNvPr>
          <p:cNvSpPr/>
          <p:nvPr userDrawn="1"/>
        </p:nvSpPr>
        <p:spPr>
          <a:xfrm>
            <a:off x="6283571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BB00A7-154B-2E4D-90C1-A95869423CA6}"/>
              </a:ext>
            </a:extLst>
          </p:cNvPr>
          <p:cNvCxnSpPr>
            <a:stCxn id="42" idx="3"/>
            <a:endCxn id="45" idx="1"/>
          </p:cNvCxnSpPr>
          <p:nvPr userDrawn="1"/>
        </p:nvCxnSpPr>
        <p:spPr>
          <a:xfrm>
            <a:off x="2890684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5D34285-2F88-2548-86F0-36CEC98198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6132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4EB60F-9445-2546-ADB4-7D68D13D311E}"/>
              </a:ext>
            </a:extLst>
          </p:cNvPr>
          <p:cNvSpPr/>
          <p:nvPr userDrawn="1"/>
        </p:nvSpPr>
        <p:spPr>
          <a:xfrm>
            <a:off x="9174255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E94E67-5784-CE4E-BCBA-B752F3CDC5F9}"/>
              </a:ext>
            </a:extLst>
          </p:cNvPr>
          <p:cNvCxnSpPr>
            <a:endCxn id="49" idx="1"/>
          </p:cNvCxnSpPr>
          <p:nvPr userDrawn="1"/>
        </p:nvCxnSpPr>
        <p:spPr>
          <a:xfrm>
            <a:off x="5781368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1F8BF225-7117-0B40-A762-AD33918D35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6816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587DB-D181-2B4F-9576-DD33083196D0}"/>
              </a:ext>
            </a:extLst>
          </p:cNvPr>
          <p:cNvCxnSpPr>
            <a:endCxn id="53" idx="1"/>
          </p:cNvCxnSpPr>
          <p:nvPr userDrawn="1"/>
        </p:nvCxnSpPr>
        <p:spPr>
          <a:xfrm>
            <a:off x="8672052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7F4BF1-9467-A049-9B57-30B22347BD2D}"/>
              </a:ext>
            </a:extLst>
          </p:cNvPr>
          <p:cNvCxnSpPr>
            <a:stCxn id="32" idx="3"/>
            <a:endCxn id="42" idx="1"/>
          </p:cNvCxnSpPr>
          <p:nvPr userDrawn="1"/>
        </p:nvCxnSpPr>
        <p:spPr>
          <a:xfrm flipH="1">
            <a:off x="502203" y="2875936"/>
            <a:ext cx="11060533" cy="2104103"/>
          </a:xfrm>
          <a:prstGeom prst="bentConnector5">
            <a:avLst>
              <a:gd name="adj1" fmla="val -2067"/>
              <a:gd name="adj2" fmla="val 50000"/>
              <a:gd name="adj3" fmla="val 102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B4E3ABFB-DA87-BC42-912F-AA201D7E4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764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id="{457FD58F-B7D6-D84A-A2E7-1408A4581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5448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339455F-E6CF-3246-AA6B-0CF8C6E336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6133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F276FE55-E856-2D4B-A0E9-4A9BB3684D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6816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D9D1D0EC-42B2-7846-96C7-04805D4681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4764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CBE214F3-7D30-0843-8B5F-48BF6F3642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61898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6D0D8D86-5102-3043-A471-3A677A12C0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9032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8C0AEACD-4F9A-1B42-9A20-EFBE56352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6165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1959957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020CB07-2F60-C743-8C87-CB98CA27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02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6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47799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20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058203D-9FFF-A545-B95C-CC019019A4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5108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6CE272-CD58-6546-9CB4-C80401BAAC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801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72B733-DF67-594F-8560-CB36207FB8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0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08BBE26-CB83-934E-BFAE-FEED473464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5108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B748A1B-42DD-1A40-9503-CD53AD8560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8801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</p:spTree>
    <p:extLst>
      <p:ext uri="{BB962C8B-B14F-4D97-AF65-F5344CB8AC3E}">
        <p14:creationId xmlns:p14="http://schemas.microsoft.com/office/powerpoint/2010/main" val="1150739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1FD3FA-30AA-E242-A48C-83ED713F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8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FB9E58-F727-E642-9CE2-7AA70978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9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erasyon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4D1C2-97A8-414B-8480-A6ACE36DB0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53732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912316"/>
            <a:ext cx="7315645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7048"/>
            <a:ext cx="7918704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19EE1A-250D-754C-ABAE-1B75D01DE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4574937"/>
            <a:ext cx="621792" cy="4254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02F487-FFD1-C94E-9640-4CC03907F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6368" y="5000374"/>
            <a:ext cx="621792" cy="4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3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45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4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4FCE0EF-496D-BF4D-B753-BD161BC00C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5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BFFC6191-4B91-C244-9E9B-666F81C3E70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361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6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65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60B3204-7506-5D41-B66A-C9CC4F43F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1875" y="6326736"/>
            <a:ext cx="470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Klavika Bd" panose="02000000000000000000" pitchFamily="2" charset="0"/>
              </a:defRPr>
            </a:lvl1pPr>
          </a:lstStyle>
          <a:p>
            <a:fld id="{E8B8CE9F-6C2E-1945-9733-71BACC0CBD0F}" type="slidenum">
              <a:rPr lang="en-TR" smtClean="0"/>
              <a:pPr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079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314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1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3561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8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6" r:id="rId2"/>
    <p:sldLayoutId id="2147483788" r:id="rId3"/>
    <p:sldLayoutId id="2147483785" r:id="rId4"/>
    <p:sldLayoutId id="2147483787" r:id="rId5"/>
    <p:sldLayoutId id="2147483789" r:id="rId6"/>
    <p:sldLayoutId id="2147483797" r:id="rId7"/>
    <p:sldLayoutId id="2147483824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9166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1542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3" r:id="rId2"/>
    <p:sldLayoutId id="214748380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0234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06" r:id="rId3"/>
    <p:sldLayoutId id="2147483808" r:id="rId4"/>
    <p:sldLayoutId id="2147483811" r:id="rId5"/>
    <p:sldLayoutId id="2147483809" r:id="rId6"/>
    <p:sldLayoutId id="2147483810" r:id="rId7"/>
    <p:sldLayoutId id="2147483812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296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048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872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1/swagger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hyperlink" Target="https://localhost:5001/ca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ocalhost:5003/cap" TargetMode="External"/><Relationship Id="rId4" Type="http://schemas.openxmlformats.org/officeDocument/2006/relationships/hyperlink" Target="https://localhost:5003/swagger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swagg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1BA0C-2C06-5841-8C55-C5B8737C0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1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AA346-5187-8041-9D3A-C88A97AE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026871"/>
            <a:ext cx="6223247" cy="1104520"/>
          </a:xfrm>
        </p:spPr>
        <p:txBody>
          <a:bodyPr/>
          <a:lstStyle/>
          <a:p>
            <a:r>
              <a:rPr lang="tr-TR" dirty="0" err="1"/>
              <a:t>Plant</a:t>
            </a:r>
            <a:r>
              <a:rPr lang="tr-TR" dirty="0"/>
              <a:t> Here</a:t>
            </a:r>
            <a:endParaRPr lang="en-TR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805E83-3FA5-2F4D-A46A-592AB4C596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tr-TR" dirty="0"/>
              <a:t>5 Ocak 2023</a:t>
            </a:r>
            <a:endParaRPr lang="en-TR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EA43B71-700F-FA5F-52CE-64378B42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00" y="2258355"/>
            <a:ext cx="1673102" cy="167310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02B4AF-9359-B73F-2A95-6206CE5D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423" y="1293282"/>
            <a:ext cx="2731577" cy="27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1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AE272-98A2-4149-9070-83551147122C}"/>
              </a:ext>
            </a:extLst>
          </p:cNvPr>
          <p:cNvSpPr txBox="1"/>
          <p:nvPr/>
        </p:nvSpPr>
        <p:spPr>
          <a:xfrm>
            <a:off x="8789902" y="5346131"/>
            <a:ext cx="278794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tr-TR" sz="1600" b="1" dirty="0">
                <a:solidFill>
                  <a:schemeClr val="bg1"/>
                </a:solidFill>
                <a:latin typeface="WORK SANS SEMIBOLD ROMAN" pitchFamily="2" charset="77"/>
              </a:rPr>
              <a:t>Nurcan Kahya Ersolak</a:t>
            </a:r>
            <a:endParaRPr lang="en-TR" sz="1600" b="1" dirty="0">
              <a:solidFill>
                <a:schemeClr val="bg1"/>
              </a:solidFill>
              <a:latin typeface="WORK SANS SEMIBOLD ROMAN" pitchFamily="2" charset="77"/>
            </a:endParaRPr>
          </a:p>
          <a:p>
            <a:pPr algn="r">
              <a:lnSpc>
                <a:spcPct val="150000"/>
              </a:lnSpc>
            </a:pPr>
            <a:r>
              <a:rPr lang="tr-TR" sz="1600" dirty="0" err="1">
                <a:solidFill>
                  <a:schemeClr val="bg1"/>
                </a:solidFill>
                <a:latin typeface="WORK SANS REGULAR ROMAN" pitchFamily="2" charset="77"/>
              </a:rPr>
              <a:t>Nurcan.Ersolak</a:t>
            </a:r>
            <a:r>
              <a:rPr lang="en-US" sz="1600" dirty="0">
                <a:solidFill>
                  <a:schemeClr val="bg1"/>
                </a:solidFill>
                <a:latin typeface="WORK SANS REGULAR ROMAN" pitchFamily="2" charset="77"/>
              </a:rPr>
              <a:t>@adesso.com.tr</a:t>
            </a:r>
          </a:p>
          <a:p>
            <a:pPr algn="r">
              <a:lnSpc>
                <a:spcPct val="150000"/>
              </a:lnSpc>
            </a:pP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+90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553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559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27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37</a:t>
            </a:r>
            <a:endParaRPr lang="en-TR" sz="1600" dirty="0">
              <a:solidFill>
                <a:schemeClr val="bg1"/>
              </a:solidFill>
              <a:latin typeface="WORK SANS REGULAR ROMAN" pitchFamily="2" charset="77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B14B447-6A0C-544F-B217-2827BA0F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773ED-18F6-9343-A811-A7ADCB8268C7}"/>
              </a:ext>
            </a:extLst>
          </p:cNvPr>
          <p:cNvSpPr txBox="1"/>
          <p:nvPr/>
        </p:nvSpPr>
        <p:spPr>
          <a:xfrm>
            <a:off x="0" y="2460087"/>
            <a:ext cx="6096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800" dirty="0">
                <a:solidFill>
                  <a:srgbClr val="0163AF"/>
                </a:solidFill>
                <a:latin typeface="Klavika Md" panose="02000000000000000000" pitchFamily="2" charset="0"/>
              </a:rPr>
              <a:t>thank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BF0AED-2930-8548-9EF0-CD01300C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3065" y="3769927"/>
            <a:ext cx="1366469" cy="1054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7F20A3-71CA-1048-920F-194D7AFB65B4}"/>
              </a:ext>
            </a:extLst>
          </p:cNvPr>
          <p:cNvSpPr txBox="1"/>
          <p:nvPr/>
        </p:nvSpPr>
        <p:spPr>
          <a:xfrm>
            <a:off x="0" y="3598860"/>
            <a:ext cx="5380653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800">
                <a:solidFill>
                  <a:srgbClr val="0163AF"/>
                </a:solidFill>
                <a:latin typeface="Klavika Md" panose="02000000000000000000" pitchFamily="2" charset="0"/>
              </a:rPr>
              <a:t>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59F41A-9A28-194E-8705-4BE383944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6605" y="5843452"/>
            <a:ext cx="310512" cy="2237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E87146-4C0A-6D48-85C1-8836D8C5C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6605" y="6198597"/>
            <a:ext cx="276740" cy="2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2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Proje Mimarisi</a:t>
            </a:r>
            <a:endParaRPr lang="en-US">
              <a:latin typeface="Klavika Md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53C73E-DC65-AF55-0189-D6CDEABB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2" y="552450"/>
            <a:ext cx="549329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3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119FC-FF6A-A510-E6C5-A05DACA8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85" y="1276609"/>
            <a:ext cx="4848225" cy="15525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FB2C0E-E5D6-ADC0-DFCA-A10955631170}"/>
              </a:ext>
            </a:extLst>
          </p:cNvPr>
          <p:cNvSpPr txBox="1">
            <a:spLocks/>
          </p:cNvSpPr>
          <p:nvPr/>
        </p:nvSpPr>
        <p:spPr>
          <a:xfrm>
            <a:off x="416079" y="3619572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FDB66A-78F4-DAE5-97B8-F0FD5E3485DC}"/>
              </a:ext>
            </a:extLst>
          </p:cNvPr>
          <p:cNvSpPr txBox="1">
            <a:spLocks/>
          </p:cNvSpPr>
          <p:nvPr/>
        </p:nvSpPr>
        <p:spPr>
          <a:xfrm>
            <a:off x="416079" y="3109155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0A231F-0BE7-E359-3096-AAC6F7CCF6AF}"/>
              </a:ext>
            </a:extLst>
          </p:cNvPr>
          <p:cNvSpPr txBox="1">
            <a:spLocks/>
          </p:cNvSpPr>
          <p:nvPr/>
        </p:nvSpPr>
        <p:spPr>
          <a:xfrm>
            <a:off x="416079" y="4129989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DDD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CE6B6-2C94-A3C7-1349-F6DF38123E84}"/>
              </a:ext>
            </a:extLst>
          </p:cNvPr>
          <p:cNvSpPr txBox="1">
            <a:spLocks/>
          </p:cNvSpPr>
          <p:nvPr/>
        </p:nvSpPr>
        <p:spPr>
          <a:xfrm>
            <a:off x="6299522" y="3154714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4EAB7A-115F-A000-C2C2-9926F0176871}"/>
              </a:ext>
            </a:extLst>
          </p:cNvPr>
          <p:cNvSpPr txBox="1">
            <a:spLocks/>
          </p:cNvSpPr>
          <p:nvPr/>
        </p:nvSpPr>
        <p:spPr>
          <a:xfrm>
            <a:off x="416079" y="4718132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20260D6-BC88-DFDA-4D02-B578C06CF193}"/>
              </a:ext>
            </a:extLst>
          </p:cNvPr>
          <p:cNvSpPr txBox="1">
            <a:spLocks/>
          </p:cNvSpPr>
          <p:nvPr/>
        </p:nvSpPr>
        <p:spPr>
          <a:xfrm>
            <a:off x="6299522" y="3776800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Elasticsearch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EB7173-A3FF-78A2-69A6-A291D792E7B5}"/>
              </a:ext>
            </a:extLst>
          </p:cNvPr>
          <p:cNvSpPr txBox="1">
            <a:spLocks/>
          </p:cNvSpPr>
          <p:nvPr/>
        </p:nvSpPr>
        <p:spPr>
          <a:xfrm>
            <a:off x="6299522" y="4438359"/>
            <a:ext cx="4318858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Redis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(Distributed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Cache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994795E-18DE-4C71-DA82-92B22A679386}"/>
              </a:ext>
            </a:extLst>
          </p:cNvPr>
          <p:cNvSpPr txBox="1">
            <a:spLocks/>
          </p:cNvSpPr>
          <p:nvPr/>
        </p:nvSpPr>
        <p:spPr>
          <a:xfrm>
            <a:off x="416079" y="5272783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Decorator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Pattern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ACBE71-6878-AF52-8CA7-C18F1CB8EFAA}"/>
              </a:ext>
            </a:extLst>
          </p:cNvPr>
          <p:cNvSpPr txBox="1">
            <a:spLocks/>
          </p:cNvSpPr>
          <p:nvPr/>
        </p:nvSpPr>
        <p:spPr>
          <a:xfrm>
            <a:off x="6299522" y="5992753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xUnit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Moq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4CF6A5A-14A8-D859-2D08-FA7FF5229303}"/>
              </a:ext>
            </a:extLst>
          </p:cNvPr>
          <p:cNvSpPr txBox="1">
            <a:spLocks/>
          </p:cNvSpPr>
          <p:nvPr/>
        </p:nvSpPr>
        <p:spPr>
          <a:xfrm>
            <a:off x="6317013" y="5137111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3455693-C78D-69BA-A398-EE82A3328823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DD98A7-CF8C-1AFA-E4C8-CA5CB42AD82B}"/>
              </a:ext>
            </a:extLst>
          </p:cNvPr>
          <p:cNvSpPr txBox="1">
            <a:spLocks/>
          </p:cNvSpPr>
          <p:nvPr/>
        </p:nvSpPr>
        <p:spPr>
          <a:xfrm>
            <a:off x="407816" y="5783200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Scrutor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4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4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92E83F-F5CC-07C7-05B5-2614A2C279C9}"/>
              </a:ext>
            </a:extLst>
          </p:cNvPr>
          <p:cNvSpPr txBox="1"/>
          <p:nvPr/>
        </p:nvSpPr>
        <p:spPr>
          <a:xfrm>
            <a:off x="3124738" y="5669259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https://localhost:5001/swagger/index.html</a:t>
            </a: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C68ACF30-4D76-C19A-8C83-3D2410A03261}"/>
              </a:ext>
            </a:extLst>
          </p:cNvPr>
          <p:cNvSpPr txBox="1"/>
          <p:nvPr/>
        </p:nvSpPr>
        <p:spPr>
          <a:xfrm>
            <a:off x="3124738" y="6000639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</a:t>
            </a:r>
            <a:r>
              <a:rPr lang="tr-TR" dirty="0" err="1"/>
              <a:t>cap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9CB54-276D-89B3-570C-3692C603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18" y="910882"/>
            <a:ext cx="8278019" cy="48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5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71E66CA-5A3D-E61E-8A73-FE221DF3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92" y="1403690"/>
            <a:ext cx="3971925" cy="81915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4BF5AB-5FBE-18DD-0E1A-800D22BEE20A}"/>
              </a:ext>
            </a:extLst>
          </p:cNvPr>
          <p:cNvSpPr txBox="1">
            <a:spLocks/>
          </p:cNvSpPr>
          <p:nvPr/>
        </p:nvSpPr>
        <p:spPr>
          <a:xfrm>
            <a:off x="402751" y="3784490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8955D1-CC9C-8DAE-A37F-D54A25684309}"/>
              </a:ext>
            </a:extLst>
          </p:cNvPr>
          <p:cNvSpPr txBox="1">
            <a:spLocks/>
          </p:cNvSpPr>
          <p:nvPr/>
        </p:nvSpPr>
        <p:spPr>
          <a:xfrm>
            <a:off x="416079" y="2988313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183977-D51C-EE51-EA63-822E8346EE0C}"/>
              </a:ext>
            </a:extLst>
          </p:cNvPr>
          <p:cNvSpPr txBox="1">
            <a:spLocks/>
          </p:cNvSpPr>
          <p:nvPr/>
        </p:nvSpPr>
        <p:spPr>
          <a:xfrm>
            <a:off x="416079" y="4699526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9A7CD7-71C8-7F63-21FE-B80B72C4734F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1B5B262-96BF-A97A-5855-FC7B8776B925}"/>
              </a:ext>
            </a:extLst>
          </p:cNvPr>
          <p:cNvSpPr txBox="1">
            <a:spLocks/>
          </p:cNvSpPr>
          <p:nvPr/>
        </p:nvSpPr>
        <p:spPr>
          <a:xfrm>
            <a:off x="5489909" y="2988313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3A43C1-E66D-A3A8-B1A2-DD8A39712CF2}"/>
              </a:ext>
            </a:extLst>
          </p:cNvPr>
          <p:cNvSpPr txBox="1">
            <a:spLocks/>
          </p:cNvSpPr>
          <p:nvPr/>
        </p:nvSpPr>
        <p:spPr>
          <a:xfrm>
            <a:off x="5489909" y="3697268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BA832F8-64A1-E2AC-40A0-C253E5239B12}"/>
              </a:ext>
            </a:extLst>
          </p:cNvPr>
          <p:cNvSpPr txBox="1">
            <a:spLocks/>
          </p:cNvSpPr>
          <p:nvPr/>
        </p:nvSpPr>
        <p:spPr>
          <a:xfrm>
            <a:off x="5489908" y="4696466"/>
            <a:ext cx="5287583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(JWT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Symmetric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Security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Key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BAB6CB-92B4-C838-F83E-754AC72FD18A}"/>
              </a:ext>
            </a:extLst>
          </p:cNvPr>
          <p:cNvSpPr txBox="1">
            <a:spLocks/>
          </p:cNvSpPr>
          <p:nvPr/>
        </p:nvSpPr>
        <p:spPr>
          <a:xfrm>
            <a:off x="5489908" y="5316742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5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6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303E3-CD55-7391-F66D-56BD47E3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066792"/>
            <a:ext cx="10116177" cy="4100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8858E-F679-B7F3-CB69-D5A0C52C7092}"/>
              </a:ext>
            </a:extLst>
          </p:cNvPr>
          <p:cNvSpPr txBox="1"/>
          <p:nvPr/>
        </p:nvSpPr>
        <p:spPr>
          <a:xfrm>
            <a:off x="2423605" y="5415372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https://localhost:5003/swagger/index.html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8F2A6-383C-A029-3374-A84B75DBEC8E}"/>
              </a:ext>
            </a:extLst>
          </p:cNvPr>
          <p:cNvSpPr txBox="1"/>
          <p:nvPr/>
        </p:nvSpPr>
        <p:spPr>
          <a:xfrm>
            <a:off x="2423605" y="5784704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https://localhost:5003/cap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7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570E4F-8329-A400-C1C9-08357A42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03" y="1345012"/>
            <a:ext cx="3619500" cy="84772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C40650-CCC5-922F-9B1B-AD4CA0AFAF33}"/>
              </a:ext>
            </a:extLst>
          </p:cNvPr>
          <p:cNvSpPr txBox="1">
            <a:spLocks/>
          </p:cNvSpPr>
          <p:nvPr/>
        </p:nvSpPr>
        <p:spPr>
          <a:xfrm>
            <a:off x="502203" y="2588818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181176F-6227-1BA2-0A9A-9ECEF34A1661}"/>
              </a:ext>
            </a:extLst>
          </p:cNvPr>
          <p:cNvSpPr txBox="1">
            <a:spLocks/>
          </p:cNvSpPr>
          <p:nvPr/>
        </p:nvSpPr>
        <p:spPr>
          <a:xfrm>
            <a:off x="502201" y="4065594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Sequelize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(Database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BD3669-200F-4296-7DA4-0012FC61229E}"/>
              </a:ext>
            </a:extLst>
          </p:cNvPr>
          <p:cNvSpPr txBox="1">
            <a:spLocks/>
          </p:cNvSpPr>
          <p:nvPr/>
        </p:nvSpPr>
        <p:spPr>
          <a:xfrm>
            <a:off x="502200" y="3307750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Express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1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8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F0563B28-2A76-F220-2D7E-CCDEF206A1FE}"/>
              </a:ext>
            </a:extLst>
          </p:cNvPr>
          <p:cNvSpPr txBox="1"/>
          <p:nvPr/>
        </p:nvSpPr>
        <p:spPr>
          <a:xfrm>
            <a:off x="8407153" y="6037683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http://localhost:4000/swagger/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F1D88-7051-8585-DC68-7E764A59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14" y="1000957"/>
            <a:ext cx="8741954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9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Projede Kullanılan Teknolojiler (</a:t>
            </a:r>
            <a:r>
              <a:rPr lang="tr-TR" dirty="0" err="1"/>
              <a:t>Reactjs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4BB4D51-2230-3773-6FDE-B75FE4F8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45" y="4507299"/>
            <a:ext cx="2625309" cy="21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BCEBA-B6CD-5FB0-09FF-EB6997C8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68" y="1185810"/>
            <a:ext cx="3918877" cy="2713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0E60F-2CA1-7E3A-F37A-EE02B834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22" y="1159225"/>
            <a:ext cx="3311054" cy="19411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C08CD9-BCDB-1EFF-62E7-C47C6C2902BF}"/>
              </a:ext>
            </a:extLst>
          </p:cNvPr>
          <p:cNvCxnSpPr>
            <a:cxnSpLocks/>
          </p:cNvCxnSpPr>
          <p:nvPr/>
        </p:nvCxnSpPr>
        <p:spPr>
          <a:xfrm flipV="1">
            <a:off x="5211192" y="2725445"/>
            <a:ext cx="0" cy="141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CA5A4-D03D-83DF-D31D-C11ED205FF18}"/>
              </a:ext>
            </a:extLst>
          </p:cNvPr>
          <p:cNvCxnSpPr>
            <a:cxnSpLocks/>
          </p:cNvCxnSpPr>
          <p:nvPr/>
        </p:nvCxnSpPr>
        <p:spPr>
          <a:xfrm flipH="1">
            <a:off x="4900473" y="272544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CA7266-417B-A0D2-CD3D-02C45128562C}"/>
              </a:ext>
            </a:extLst>
          </p:cNvPr>
          <p:cNvCxnSpPr>
            <a:cxnSpLocks/>
          </p:cNvCxnSpPr>
          <p:nvPr/>
        </p:nvCxnSpPr>
        <p:spPr>
          <a:xfrm flipV="1">
            <a:off x="4783345" y="4136994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E87FFA-9CE8-8A85-D5D8-FF18FB3574E3}"/>
              </a:ext>
            </a:extLst>
          </p:cNvPr>
          <p:cNvCxnSpPr>
            <a:cxnSpLocks/>
          </p:cNvCxnSpPr>
          <p:nvPr/>
        </p:nvCxnSpPr>
        <p:spPr>
          <a:xfrm flipV="1">
            <a:off x="656035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30AAF7-4B5B-EE4A-DC91-0533E6ADF61D}"/>
              </a:ext>
            </a:extLst>
          </p:cNvPr>
          <p:cNvCxnSpPr>
            <a:cxnSpLocks/>
          </p:cNvCxnSpPr>
          <p:nvPr/>
        </p:nvCxnSpPr>
        <p:spPr>
          <a:xfrm>
            <a:off x="4783345" y="4136994"/>
            <a:ext cx="1777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1FC5C7A-BDC0-4E65-92D1-8F5286C5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979" y="2294113"/>
            <a:ext cx="3473851" cy="194112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4A16C0-9FE4-D51A-A0AC-DCD3CF2664C6}"/>
              </a:ext>
            </a:extLst>
          </p:cNvPr>
          <p:cNvCxnSpPr>
            <a:cxnSpLocks/>
          </p:cNvCxnSpPr>
          <p:nvPr/>
        </p:nvCxnSpPr>
        <p:spPr>
          <a:xfrm flipV="1">
            <a:off x="680419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A03348-B829-22AA-B9DA-9BE1C96D7C31}"/>
              </a:ext>
            </a:extLst>
          </p:cNvPr>
          <p:cNvCxnSpPr>
            <a:cxnSpLocks/>
          </p:cNvCxnSpPr>
          <p:nvPr/>
        </p:nvCxnSpPr>
        <p:spPr>
          <a:xfrm>
            <a:off x="6804199" y="4128707"/>
            <a:ext cx="739601" cy="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F2FD7A-0A3D-E49D-C09F-A68A41D53DE2}"/>
              </a:ext>
            </a:extLst>
          </p:cNvPr>
          <p:cNvCxnSpPr>
            <a:cxnSpLocks/>
          </p:cNvCxnSpPr>
          <p:nvPr/>
        </p:nvCxnSpPr>
        <p:spPr>
          <a:xfrm flipV="1">
            <a:off x="7543800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E9734-7DB1-EEED-E0F7-E8A06A89E368}"/>
              </a:ext>
            </a:extLst>
          </p:cNvPr>
          <p:cNvCxnSpPr/>
          <p:nvPr/>
        </p:nvCxnSpPr>
        <p:spPr>
          <a:xfrm flipV="1">
            <a:off x="7063740" y="3489960"/>
            <a:ext cx="0" cy="64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5101F9-FD6C-FC08-0834-AAEBCD9943EE}"/>
              </a:ext>
            </a:extLst>
          </p:cNvPr>
          <p:cNvCxnSpPr>
            <a:cxnSpLocks/>
          </p:cNvCxnSpPr>
          <p:nvPr/>
        </p:nvCxnSpPr>
        <p:spPr>
          <a:xfrm>
            <a:off x="7063740" y="3482340"/>
            <a:ext cx="499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hlinkClick r:id="rId7"/>
            <a:extLst>
              <a:ext uri="{FF2B5EF4-FFF2-40B4-BE49-F238E27FC236}">
                <a16:creationId xmlns:a16="http://schemas.microsoft.com/office/drawing/2014/main" id="{AAF70CA5-0FD3-63E9-30BE-71BB1EB6549E}"/>
              </a:ext>
            </a:extLst>
          </p:cNvPr>
          <p:cNvSpPr txBox="1"/>
          <p:nvPr/>
        </p:nvSpPr>
        <p:spPr>
          <a:xfrm>
            <a:off x="8168567" y="6126459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http://localhost:3000/</a:t>
            </a:r>
          </a:p>
        </p:txBody>
      </p:sp>
    </p:spTree>
    <p:extLst>
      <p:ext uri="{BB962C8B-B14F-4D97-AF65-F5344CB8AC3E}">
        <p14:creationId xmlns:p14="http://schemas.microsoft.com/office/powerpoint/2010/main" val="2228316708"/>
      </p:ext>
    </p:extLst>
  </p:cSld>
  <p:clrMapOvr>
    <a:masterClrMapping/>
  </p:clrMapOvr>
</p:sld>
</file>

<file path=ppt/theme/theme1.xml><?xml version="1.0" encoding="utf-8"?>
<a:theme xmlns:a="http://schemas.openxmlformats.org/drawingml/2006/main" name="Kapak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İçindekile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erasyon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Yazı Sayf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ogress Şem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3b3848-5ca3-4b00-ba20-dd1ea0b82fab">
      <Terms xmlns="http://schemas.microsoft.com/office/infopath/2007/PartnerControls"/>
    </lcf76f155ced4ddcb4097134ff3c332f>
    <TaxCatchAll xmlns="79b9ac18-bd60-48d2-a3bf-295994925bf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389546D6AC6243A57948A4B549A7EC" ma:contentTypeVersion="14" ma:contentTypeDescription="Ein neues Dokument erstellen." ma:contentTypeScope="" ma:versionID="1fba9d2ad1afbd01c2b983cb5c33cd19">
  <xsd:schema xmlns:xsd="http://www.w3.org/2001/XMLSchema" xmlns:xs="http://www.w3.org/2001/XMLSchema" xmlns:p="http://schemas.microsoft.com/office/2006/metadata/properties" xmlns:ns2="bb3b3848-5ca3-4b00-ba20-dd1ea0b82fab" xmlns:ns3="79b9ac18-bd60-48d2-a3bf-295994925bf2" targetNamespace="http://schemas.microsoft.com/office/2006/metadata/properties" ma:root="true" ma:fieldsID="c0718339a2dc94bd44032f121b0fc040" ns2:_="" ns3:_="">
    <xsd:import namespace="bb3b3848-5ca3-4b00-ba20-dd1ea0b82fab"/>
    <xsd:import namespace="79b9ac18-bd60-48d2-a3bf-295994925b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b3848-5ca3-4b00-ba20-dd1ea0b82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699f302-2c19-4e45-9402-59f24fbee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9ac18-bd60-48d2-a3bf-295994925b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9a1b37a-b1ad-40aa-88ea-6378608ba57b}" ma:internalName="TaxCatchAll" ma:showField="CatchAllData" ma:web="79b9ac18-bd60-48d2-a3bf-295994925b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08BB3D-B15B-4199-8839-0EF3EED97F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593871-20A7-4F3B-99E1-263C87F71933}">
  <ds:schemaRefs>
    <ds:schemaRef ds:uri="d103d722-6f1b-47af-ac7c-abac175fc1c6"/>
    <ds:schemaRef ds:uri="edfc9cee-4e62-4c30-9d97-58ca888c15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b3b3848-5ca3-4b00-ba20-dd1ea0b82fab"/>
    <ds:schemaRef ds:uri="79b9ac18-bd60-48d2-a3bf-295994925bf2"/>
  </ds:schemaRefs>
</ds:datastoreItem>
</file>

<file path=customXml/itemProps3.xml><?xml version="1.0" encoding="utf-8"?>
<ds:datastoreItem xmlns:ds="http://schemas.openxmlformats.org/officeDocument/2006/customXml" ds:itemID="{E8B25422-555F-4741-93F0-14CC0833C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3b3848-5ca3-4b00-ba20-dd1ea0b82fab"/>
    <ds:schemaRef ds:uri="79b9ac18-bd60-48d2-a3bf-295994925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</Words>
  <Application>Microsoft Office PowerPoint</Application>
  <PresentationFormat>Widescreen</PresentationFormat>
  <Paragraphs>58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Klavika Bd</vt:lpstr>
      <vt:lpstr>Klavika Md</vt:lpstr>
      <vt:lpstr>WORK SANS MEDIUM ROMAN</vt:lpstr>
      <vt:lpstr>WORK SANS REGULAR ROMAN</vt:lpstr>
      <vt:lpstr>WORK SANS SEMIBOLD ROMAN</vt:lpstr>
      <vt:lpstr>Kapak</vt:lpstr>
      <vt:lpstr>İçindekiler</vt:lpstr>
      <vt:lpstr>Seperasyon</vt:lpstr>
      <vt:lpstr>Yazı Sayfaları</vt:lpstr>
      <vt:lpstr>Progress Şemaları</vt:lpstr>
      <vt:lpstr>ikonlar</vt:lpstr>
      <vt:lpstr>1_ikonlar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Ozen, Yagiz Can</dc:creator>
  <cp:lastModifiedBy>Ersolak, Nurcan</cp:lastModifiedBy>
  <cp:revision>43</cp:revision>
  <dcterms:created xsi:type="dcterms:W3CDTF">2021-06-01T07:59:29Z</dcterms:created>
  <dcterms:modified xsi:type="dcterms:W3CDTF">2023-01-05T12:46:20Z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0x010100BE389546D6AC6243A57948A4B549A7EC</vt:lpwstr>
  </property>
  <property fmtid="{D5CDD505-2E9C-101B-9397-08002B2CF9AE}" pid="3" name="MediaServiceImageTags">
    <vt:lpwstr/>
  </property>
</Properties>
</file>